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3" ContentType="audi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7" r:id="rId5"/>
    <p:sldId id="258" r:id="rId6"/>
    <p:sldId id="259" r:id="rId7"/>
    <p:sldId id="260" r:id="rId8"/>
    <p:sldId id="266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20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Tier Vocabulary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FUNNY </a:t>
            </a:r>
            <a:r>
              <a:rPr lang="en-US" sz="3600" b="1" dirty="0" smtClean="0"/>
              <a:t>&amp; </a:t>
            </a:r>
            <a:r>
              <a:rPr lang="en-US" sz="3600" b="1" dirty="0" smtClean="0"/>
              <a:t>SERIOUS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007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2" y="2800952"/>
            <a:ext cx="4259685" cy="1525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CRUCIAL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Extremely important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363" y="2062552"/>
            <a:ext cx="3614143" cy="301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2" y="2800952"/>
            <a:ext cx="4259685" cy="1525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INTENSE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Very great in degree; strong;  feeling deeply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16" y="2482596"/>
            <a:ext cx="4243260" cy="290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8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2" y="2800952"/>
            <a:ext cx="4259685" cy="15251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CONSCIENTIOUS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Very careful about doing what you are supposed to do; concerned with doing something correctly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67" y="1879237"/>
            <a:ext cx="339090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24" y="4017469"/>
            <a:ext cx="4014950" cy="2569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04" y="4326078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0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</a:t>
            </a:r>
            <a:endParaRPr lang="en-US" dirty="0"/>
          </a:p>
        </p:txBody>
      </p:sp>
      <p:pic>
        <p:nvPicPr>
          <p:cNvPr id="5" name="Silly Chipmunk Laug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622" y="5585297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0" y="1879237"/>
            <a:ext cx="27813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2" y="2800952"/>
            <a:ext cx="4259685" cy="1525126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WHIMSICAL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Usual in a playful or amusing way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81" y="2262846"/>
            <a:ext cx="4039350" cy="41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6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06" y="179475"/>
            <a:ext cx="2827860" cy="3616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040" y="0"/>
            <a:ext cx="3372296" cy="3393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218" y="2536640"/>
            <a:ext cx="3505056" cy="4105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898" y="3546454"/>
            <a:ext cx="2321734" cy="3095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06" y="3393177"/>
            <a:ext cx="2514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9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2" y="2800952"/>
            <a:ext cx="4259685" cy="17996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FACETIOUS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Used to describe speech that is meant to be funny but that is usually regarded as annoying, silly, or not proper.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720" y="207623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7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2" y="2800951"/>
            <a:ext cx="4259685" cy="2863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FLIPPANT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Lacking proper respect or seriousness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Ex.  “He made a flippant response to a serious questions.”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72" y="2496972"/>
            <a:ext cx="25908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2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2" y="2800952"/>
            <a:ext cx="4259685" cy="15251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UPROARIOUS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Very noisy and full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Ex. Uproarious laughter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67" y="2565432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2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</a:t>
            </a:r>
            <a:endParaRPr lang="en-US" dirty="0"/>
          </a:p>
        </p:txBody>
      </p:sp>
      <p:pic>
        <p:nvPicPr>
          <p:cNvPr id="7" name="Crying-SoundBible.com-141916695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1009" y="5344739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0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9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2" y="2800952"/>
            <a:ext cx="4259685" cy="1525126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SOLEMN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Sad</a:t>
            </a:r>
            <a:r>
              <a:rPr lang="en-US" dirty="0"/>
              <a:t> </a:t>
            </a:r>
            <a:r>
              <a:rPr lang="en-US" dirty="0" smtClean="0"/>
              <a:t>and formal in manner, behavior, or expression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202" y="2906251"/>
            <a:ext cx="4387032" cy="29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9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3743</TotalTime>
  <Words>126</Words>
  <Application>Microsoft Macintosh PowerPoint</Application>
  <PresentationFormat>On-screen Show (4:3)</PresentationFormat>
  <Paragraphs>44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Tier Vocabulary </vt:lpstr>
      <vt:lpstr>FUNNY</vt:lpstr>
      <vt:lpstr>FUNNY</vt:lpstr>
      <vt:lpstr>PowerPoint Presentation</vt:lpstr>
      <vt:lpstr>FUNNY</vt:lpstr>
      <vt:lpstr>FUNNY</vt:lpstr>
      <vt:lpstr>FUNNY</vt:lpstr>
      <vt:lpstr>SERIOUS</vt:lpstr>
      <vt:lpstr>SERIOUS</vt:lpstr>
      <vt:lpstr>SERIOUS</vt:lpstr>
      <vt:lpstr>SERIOUS</vt:lpstr>
      <vt:lpstr>SERIOUS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 Vocabulary </dc:title>
  <dc:creator>User</dc:creator>
  <cp:lastModifiedBy>User</cp:lastModifiedBy>
  <cp:revision>12</cp:revision>
  <dcterms:created xsi:type="dcterms:W3CDTF">2013-09-23T03:12:12Z</dcterms:created>
  <dcterms:modified xsi:type="dcterms:W3CDTF">2014-01-08T10:12:53Z</dcterms:modified>
</cp:coreProperties>
</file>